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AD9C-B298-4D68-9CFD-85B8677A3B24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38DE-E5B0-4C60-A718-8D388A5DF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Imaging in trauma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Tutorial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diology\Desktop\Temporary Lecturers 2023\New films\Madams\BH\X-ray\23.5.2023\massive pleural ewffusion before &amp; after IC tube insertion\massive pleural effu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54864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 </a:t>
            </a:r>
            <a:r>
              <a:rPr lang="en-US" sz="2800" b="1" dirty="0"/>
              <a:t>A 35-year-old male presented to the ETU with SOB following a RTA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1371600"/>
            <a:ext cx="32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1.1 </a:t>
            </a:r>
            <a:r>
              <a:rPr lang="en-US" sz="2400" dirty="0"/>
              <a:t>Identify the image.</a:t>
            </a:r>
          </a:p>
          <a:p>
            <a:endParaRPr lang="en-US" sz="2400" dirty="0"/>
          </a:p>
          <a:p>
            <a:r>
              <a:rPr lang="en-US" sz="2400" dirty="0" smtClean="0"/>
              <a:t>1.2 </a:t>
            </a:r>
            <a:r>
              <a:rPr lang="en-US" sz="2400" dirty="0"/>
              <a:t>Describe the radiological abnormalities.</a:t>
            </a:r>
          </a:p>
          <a:p>
            <a:endParaRPr lang="en-US" sz="2400" dirty="0"/>
          </a:p>
          <a:p>
            <a:r>
              <a:rPr lang="en-US" sz="2400" dirty="0" smtClean="0"/>
              <a:t>1.3 </a:t>
            </a:r>
            <a:r>
              <a:rPr lang="en-US" sz="2400" dirty="0"/>
              <a:t>What is the diagnosis?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b="1" dirty="0" smtClean="0"/>
              <a:t>2 </a:t>
            </a:r>
            <a:r>
              <a:rPr lang="en-US" sz="2800" b="1" dirty="0"/>
              <a:t>A</a:t>
            </a:r>
            <a:r>
              <a:rPr lang="en-US" sz="2800" dirty="0"/>
              <a:t> </a:t>
            </a:r>
            <a:r>
              <a:rPr lang="en-US" sz="2800" b="1" dirty="0"/>
              <a:t>4</a:t>
            </a:r>
            <a:r>
              <a:rPr lang="en-US" sz="2800" b="1" dirty="0">
                <a:latin typeface="+mn-lt"/>
              </a:rPr>
              <a:t>0-year-old male presented with shortness of breath following a chest wall trauma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F49FFC-CC05-43E1-8B9F-1390813CB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r>
              <a:rPr lang="en-US" dirty="0"/>
              <a:t>Department of Radiology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8A8703-4C52-46CC-9154-C90DE38D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91E1-7D5D-41B5-A4C3-E3E8FFF058E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Radiology\Desktop\tensionpt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4876800" cy="55715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129540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2.1 </a:t>
            </a:r>
            <a:r>
              <a:rPr lang="en-US" sz="2400" dirty="0"/>
              <a:t>Identify the image.</a:t>
            </a:r>
          </a:p>
          <a:p>
            <a:endParaRPr lang="en-US" sz="2400" dirty="0"/>
          </a:p>
          <a:p>
            <a:r>
              <a:rPr lang="en-US" sz="2400" dirty="0" smtClean="0"/>
              <a:t>2.2 </a:t>
            </a:r>
            <a:r>
              <a:rPr lang="en-US" sz="2400" dirty="0"/>
              <a:t>Describe the radiological abnormalities.</a:t>
            </a:r>
          </a:p>
          <a:p>
            <a:endParaRPr lang="en-US" sz="2400" dirty="0"/>
          </a:p>
          <a:p>
            <a:r>
              <a:rPr lang="en-US" sz="2400" dirty="0" smtClean="0"/>
              <a:t>2.3 </a:t>
            </a:r>
            <a:r>
              <a:rPr lang="en-US" sz="2400" dirty="0"/>
              <a:t>What is the diagnosis?</a:t>
            </a:r>
          </a:p>
          <a:p>
            <a:endParaRPr lang="en-US" sz="2400" dirty="0"/>
          </a:p>
          <a:p>
            <a:r>
              <a:rPr lang="en-US" sz="2400" dirty="0" smtClean="0"/>
              <a:t>2.4 </a:t>
            </a:r>
            <a:r>
              <a:rPr lang="en-US" sz="2400" dirty="0"/>
              <a:t>What is the immediate management of the above condition.</a:t>
            </a:r>
          </a:p>
        </p:txBody>
      </p:sp>
    </p:spTree>
    <p:extLst>
      <p:ext uri="{BB962C8B-B14F-4D97-AF65-F5344CB8AC3E}">
        <p14:creationId xmlns:p14="http://schemas.microsoft.com/office/powerpoint/2010/main" val="2452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+mn-lt"/>
              </a:rPr>
              <a:t>3</a:t>
            </a:r>
            <a:r>
              <a:rPr lang="en-US" sz="3100" b="1" dirty="0" smtClean="0">
                <a:latin typeface="+mn-lt"/>
              </a:rPr>
              <a:t> </a:t>
            </a:r>
            <a:r>
              <a:rPr lang="en-US" sz="3100" b="1" dirty="0">
                <a:latin typeface="+mn-lt"/>
              </a:rPr>
              <a:t>A 39-year-old female presented to the ETU following a road traffic accident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90500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20574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</a:t>
            </a:r>
          </a:p>
        </p:txBody>
      </p:sp>
      <p:pic>
        <p:nvPicPr>
          <p:cNvPr id="10" name="Picture 2" descr="C:\Users\Dr. S. Rosairo\Desktop\imaging-in-medicine-Epidural-hematoma-3-2-153-g00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3761" r="54562" b="22947"/>
          <a:stretch/>
        </p:blipFill>
        <p:spPr bwMode="auto">
          <a:xfrm>
            <a:off x="457200" y="1828800"/>
            <a:ext cx="3352800" cy="39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3" y="5389763"/>
            <a:ext cx="4143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43400" y="20574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3.1 </a:t>
            </a:r>
            <a:r>
              <a:rPr lang="en-US" sz="2400" dirty="0"/>
              <a:t>Identify the image.</a:t>
            </a:r>
          </a:p>
          <a:p>
            <a:endParaRPr lang="en-US" sz="2400" dirty="0"/>
          </a:p>
          <a:p>
            <a:r>
              <a:rPr lang="en-US" sz="2400" dirty="0" smtClean="0"/>
              <a:t>3.2 </a:t>
            </a:r>
            <a:r>
              <a:rPr lang="en-US" sz="2400" dirty="0"/>
              <a:t>Give four radiological signs </a:t>
            </a:r>
          </a:p>
          <a:p>
            <a:r>
              <a:rPr lang="en-US" sz="2400" dirty="0"/>
              <a:t>       seen in this image</a:t>
            </a:r>
          </a:p>
          <a:p>
            <a:endParaRPr lang="en-US" sz="2400" dirty="0"/>
          </a:p>
          <a:p>
            <a:r>
              <a:rPr lang="en-US" sz="2400" dirty="0" smtClean="0"/>
              <a:t>3.3 </a:t>
            </a:r>
            <a:r>
              <a:rPr lang="en-US" sz="2400" dirty="0"/>
              <a:t>What is the diagnosis?</a:t>
            </a:r>
          </a:p>
        </p:txBody>
      </p:sp>
    </p:spTree>
    <p:extLst>
      <p:ext uri="{BB962C8B-B14F-4D97-AF65-F5344CB8AC3E}">
        <p14:creationId xmlns:p14="http://schemas.microsoft.com/office/powerpoint/2010/main" val="18478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0"/>
    </mc:Choice>
    <mc:Fallback xmlns="">
      <p:transition advClick="0" advTm="30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F8F34-ADA9-407B-932D-E9F78DCC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AU" sz="2800" b="1" dirty="0" smtClean="0">
                <a:latin typeface="+mn-lt"/>
              </a:rPr>
              <a:t>4 </a:t>
            </a:r>
            <a:r>
              <a:rPr lang="en-AU" sz="2800" b="1" dirty="0">
                <a:latin typeface="+mn-lt"/>
              </a:rPr>
              <a:t>A 65-year- old female following a fall on outstretched hand</a:t>
            </a:r>
            <a:endParaRPr lang="en-AU" sz="3200" b="1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CE8251-0E83-493A-8D3F-C8A8BBF4F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371600"/>
            <a:ext cx="2896944" cy="481714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B6B649-202A-4310-A138-A0ECD94E7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1371600"/>
            <a:ext cx="2784763" cy="47184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Department of Radiology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8970-4711-46E0-A266-F4B7A96D6703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683224" y="5608711"/>
            <a:ext cx="33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1447800"/>
            <a:ext cx="3048000" cy="34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4.1 </a:t>
            </a:r>
            <a:r>
              <a:rPr lang="en-US" sz="2400" dirty="0"/>
              <a:t>Identify the images A and B.</a:t>
            </a:r>
          </a:p>
          <a:p>
            <a:endParaRPr lang="en-US" sz="2400" dirty="0"/>
          </a:p>
          <a:p>
            <a:r>
              <a:rPr lang="en-US" sz="2400" dirty="0" smtClean="0"/>
              <a:t>4.2 </a:t>
            </a:r>
            <a:r>
              <a:rPr lang="en-US" sz="2400" dirty="0"/>
              <a:t>Describe the radiological abnormalities.</a:t>
            </a:r>
          </a:p>
          <a:p>
            <a:endParaRPr lang="en-US" sz="2400" dirty="0"/>
          </a:p>
          <a:p>
            <a:r>
              <a:rPr lang="en-US" sz="2400" dirty="0" smtClean="0"/>
              <a:t>4.3 </a:t>
            </a:r>
            <a:r>
              <a:rPr lang="en-US" sz="2400" dirty="0"/>
              <a:t>What is the diagnosis?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667000" y="144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562600" y="1447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53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127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Imaging in trauma </vt:lpstr>
      <vt:lpstr>PowerPoint Presentation</vt:lpstr>
      <vt:lpstr>  2 A 40-year-old male presented with shortness of breath following a chest wall trauma</vt:lpstr>
      <vt:lpstr> 3 A 39-year-old female presented to the ETU following a road traffic accident</vt:lpstr>
      <vt:lpstr>4 A 65-year- old female following a fall on outstretched hand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Radiology</dc:creator>
  <cp:lastModifiedBy>library</cp:lastModifiedBy>
  <cp:revision>9</cp:revision>
  <dcterms:created xsi:type="dcterms:W3CDTF">2023-08-21T04:10:55Z</dcterms:created>
  <dcterms:modified xsi:type="dcterms:W3CDTF">2023-09-22T04:02:25Z</dcterms:modified>
</cp:coreProperties>
</file>